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744" r:id="rId2"/>
  </p:sldIdLst>
  <p:sldSz cx="9144000" cy="6858000" type="screen4x3"/>
  <p:notesSz cx="6858000" cy="9144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="" xmlns:pr="pr" dt="1490162164" val="694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4869" autoAdjust="0"/>
  </p:normalViewPr>
  <p:slideViewPr>
    <p:cSldViewPr showGuides="1">
      <p:cViewPr>
        <p:scale>
          <a:sx n="100" d="100"/>
          <a:sy n="100" d="100"/>
        </p:scale>
        <p:origin x="-288" y="-114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>
        <p:scale>
          <a:sx n="81" d="100"/>
          <a:sy n="81" d="100"/>
        </p:scale>
        <p:origin x="284" y="23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AAAA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AAAA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06DE-90D2-CAF0-9C27-66A548696A33}" type="datetime1">
              <a:rPr lang="zh-CN" altLang="en-US"/>
              <a:pPr algn="r">
                <a:defRPr lang="zh-CN" sz="1200"/>
              </a:pPr>
              <a:t>2018/2/11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 noChangeArrowheads="1"/>
            <a:extLst>
              <a:ext uri="smNativeData">
                <pr:smNativeData xmlns="" xmlns:pr="pr" val="SMDATA_12_9BHSW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AAAAAA=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zh-CN"/>
            </a:pPr>
            <a:endParaRPr/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AAAA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AAAA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l">
              <a:defRPr lang="zh-CN" sz="1200"/>
            </a:pPr>
            <a:endParaRPr/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="" xmlns:pr="pr" val="SMDATA_12_9BHSW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AAAA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algn="r">
              <a:defRPr lang="zh-CN" sz="1200"/>
            </a:pPr>
            <a:fld id="{3F9F22E7-A9D2-CAD4-9C27-5F816C696A0A}" type="slidenum">
              <a:rPr/>
              <a:pPr algn="r">
                <a:defRPr lang="zh-CN" sz="1200"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32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BAAAPg0AABY0AAChFQAAAAAAAA=="/>
              </a:ext>
            </a:extLst>
          </p:cNvSpPr>
          <p:nvPr>
            <p:ph type="ctrTitle"/>
          </p:nvPr>
        </p:nvSpPr>
        <p:spPr>
          <a:xfrm>
            <a:off x="717550" y="2152650"/>
            <a:ext cx="7749540" cy="13633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幻灯片副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CAAA1hcAAKwvAADfIgAAAAAAAA=="/>
              </a:ext>
            </a:extLst>
          </p:cNvSpPr>
          <p:nvPr>
            <p:ph type="subTitle" idx="1"/>
          </p:nvPr>
        </p:nvSpPr>
        <p:spPr>
          <a:xfrm>
            <a:off x="1363345" y="3874770"/>
            <a:ext cx="6386195" cy="1793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3429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5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6858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35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0287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3716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D3F-71D2-CAAB-9C27-87FE13696AD2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g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sZwj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标题和两个栏目，左侧栏目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3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33D6-98D2-CAC5-9C27-6E907D696A3B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两个文本行，下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2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2318-56D2-CAD5-9C27-A0806D696AF5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个文本行，上方文本行具有分隔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0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3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C7+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CF3-BDD2-CA8A-9C27-4BDF32696A1E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vTxe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P5+/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CFJQAAAAAAAA=="/>
              </a:ext>
            </a:extLst>
          </p:cNvSpPr>
          <p:nvPr>
            <p:ph idx="1"/>
          </p:nvPr>
        </p:nvSpPr>
        <p:spPr>
          <a:xfrm>
            <a:off x="430530" y="1578610"/>
            <a:ext cx="82518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4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707B-35D2-CA86-9C27-C3D33E696A96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6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个栏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N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CFJQAAAAAAAA=="/>
              </a:ext>
            </a:extLst>
          </p:cNvSpPr>
          <p:nvPr>
            <p:ph sz="half" idx="2"/>
          </p:nvPr>
        </p:nvSpPr>
        <p:spPr>
          <a:xfrm>
            <a:off x="4735830" y="1578610"/>
            <a:ext cx="3946525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91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1C9-87D2-CAF7-9C27-71A24F696A24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R3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J5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97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9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EE1-AFD2-CAA8-9C27-59FD10696A0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t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C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6DAD-E3D2-CA9B-9C27-15CE23696A40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3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WH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只显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2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CFJQAAAAAAAA=="/>
              </a:ext>
            </a:extLst>
          </p:cNvSpPr>
          <p:nvPr>
            <p:ph/>
          </p:nvPr>
        </p:nvSpPr>
        <p:spPr>
          <a:xfrm>
            <a:off x="430530" y="287020"/>
            <a:ext cx="8251825" cy="58121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uM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401-4FD2-CAE2-9C27-B9B75A696AEC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4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O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5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R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两个文本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Gk1AAD0Fg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82518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Gk1AACFJQAAAAAAAA=="/>
              </a:ext>
            </a:extLst>
          </p:cNvSpPr>
          <p:nvPr>
            <p:ph sz="half" idx="2"/>
          </p:nvPr>
        </p:nvSpPr>
        <p:spPr>
          <a:xfrm>
            <a:off x="430530" y="4018280"/>
            <a:ext cx="82518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5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0882-CCD2-CAFE-9C27-3AAB46696A6F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6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7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个内容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D0FgAAAAAAAA=="/>
              </a:ext>
            </a:extLst>
          </p:cNvSpPr>
          <p:nvPr>
            <p:ph sz="quarter" idx="1"/>
          </p:nvPr>
        </p:nvSpPr>
        <p:spPr>
          <a:xfrm>
            <a:off x="430530" y="1578610"/>
            <a:ext cx="4018280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4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4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uBgAAF4bAACFJQAAAAAAAA=="/>
              </a:ext>
            </a:extLst>
          </p:cNvSpPr>
          <p:nvPr>
            <p:ph sz="quarter" idx="3"/>
          </p:nvPr>
        </p:nvSpPr>
        <p:spPr>
          <a:xfrm>
            <a:off x="430530" y="4018280"/>
            <a:ext cx="4018280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4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7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178A-C4D2-CAE1-9C27-32B459696A67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8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9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和两个栏目，右侧栏目具有分割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1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xAEAAGk1AADUCAAAAAAAAA=="/>
              </a:ext>
            </a:extLst>
          </p:cNvSpPr>
          <p:nvPr>
            <p:ph type="title"/>
          </p:nvPr>
        </p:nvSpPr>
        <p:spPr>
          <a:xfrm>
            <a:off x="430530" y="287020"/>
            <a:ext cx="8251825" cy="1148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/>
            </a:pPr>
            <a:endParaRPr/>
          </a:p>
        </p:txBody>
      </p:sp>
      <p:sp>
        <p:nvSpPr>
          <p:cNvPr id="3" name="对象1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AgAAtgkAAF4bAACFJQAAAAAAAA=="/>
              </a:ext>
            </a:extLst>
          </p:cNvSpPr>
          <p:nvPr>
            <p:ph sz="half" idx="1"/>
          </p:nvPr>
        </p:nvSpPr>
        <p:spPr>
          <a:xfrm>
            <a:off x="430530" y="1578610"/>
            <a:ext cx="4018280" cy="45205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spc="0" baseline="0">
                <a:solidFill>
                  <a:srgbClr val="000000"/>
                </a:solidFill>
                <a:effectLst/>
                <a:latin typeface="Arial" pitchFamily="2" charset="0"/>
                <a:ea typeface="SimSun" charset="0"/>
                <a:cs typeface="Times New Roman" pitchFamily="1" charset="0"/>
              </a:defRPr>
            </a:pPr>
            <a:endParaRPr/>
          </a:p>
        </p:txBody>
      </p:sp>
      <p:sp>
        <p:nvSpPr>
          <p:cNvPr id="4" name="对象3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tgkAAGk1AAD0FgAAAAAAAA=="/>
              </a:ext>
            </a:extLst>
          </p:cNvSpPr>
          <p:nvPr>
            <p:ph sz="quarter" idx="2"/>
          </p:nvPr>
        </p:nvSpPr>
        <p:spPr>
          <a:xfrm>
            <a:off x="4735830" y="1578610"/>
            <a:ext cx="3946525" cy="21526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5" name="对象2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HQAAuBgAAGk1AACFJQAAAAAAAA=="/>
              </a:ext>
            </a:extLst>
          </p:cNvSpPr>
          <p:nvPr>
            <p:ph sz="quarter" idx="3"/>
          </p:nvPr>
        </p:nvSpPr>
        <p:spPr>
          <a:xfrm>
            <a:off x="4735830" y="4018280"/>
            <a:ext cx="3946525" cy="20808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>
              <a:defRPr/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1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fld id="{3F9F54D5-9BD2-CAA2-9C27-6DF71A696A3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/>
              </a:pPr>
              <a:t>‹#›</a:t>
            </a:fld>
            <a:endParaRPr/>
          </a:p>
        </p:txBody>
      </p:sp>
      <p:sp>
        <p:nvSpPr>
          <p:cNvPr id="7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  <p:sp>
        <p:nvSpPr>
          <p:cNvPr id="8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25"/>
          <p:cNvSpPr>
            <a:spLocks noGrp="1" noChangeArrowheads="1"/>
            <a:extLst>
              <a:ext uri="smNativeData">
                <pr:smNativeData xmlns="" xmlns:pr="pr" val="SMDATA_12_9BHSWB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AAAAAA=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5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Times New Roman" pitchFamily="1" charset="0"/>
              </a:defRPr>
            </a:lvl5pPr>
          </a:lstStyle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400" b="0" i="0" u="none" strike="noStrike" kern="1" spc="0" baseline="0">
                <a:solidFill>
                  <a:schemeClr val="tx2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pPr>
            <a:r>
              <a:t>单击此处编辑母版标题样式</a:t>
            </a:r>
          </a:p>
        </p:txBody>
      </p:sp>
      <p:sp>
        <p:nvSpPr>
          <p:cNvPr id="3" name="文本占位符 1026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A=="/>
              </a:ext>
            </a:extLst>
          </p:cNvSpPr>
          <p:nvPr>
            <p:ph type="body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1pPr>
            <a:lvl2pPr marL="7429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2pPr>
            <a:lvl3pPr marL="11430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3pPr>
            <a:lvl4pPr marL="16002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4pPr>
            <a:lvl5pPr marL="2057400" marR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lvl5pPr>
          </a:lstStyle>
          <a:p>
            <a:pPr marL="342900" marR="0" indent="-3429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32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单击此处编辑母版文本样式</a:t>
            </a:r>
          </a:p>
          <a:p>
            <a:pPr marL="742950" marR="0" lvl="1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8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第二级</a:t>
            </a:r>
          </a:p>
          <a:p>
            <a:pPr marL="1143000" marR="0"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 lang="zh-CN" sz="24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第三级</a:t>
            </a:r>
          </a:p>
          <a:p>
            <a:pPr marL="1600200" marR="0" lvl="3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第四级</a:t>
            </a:r>
          </a:p>
          <a:p>
            <a:pPr marL="2057400" marR="0" lvl="4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»"/>
              <a:tabLst/>
              <a:defRPr lang="zh-CN" sz="2000" b="0" i="0" u="none" strike="noStrike" kern="1" spc="0" baseline="0">
                <a:solidFill>
                  <a:schemeClr val="tx1"/>
                </a:solidFill>
                <a:latin typeface="Arial" pitchFamily="2" charset="0"/>
                <a:ea typeface="宋体"/>
                <a:cs typeface="Arial" pitchFamily="2" charset="0"/>
              </a:defRPr>
            </a:pPr>
            <a:r>
              <a:t>第五级</a:t>
            </a:r>
          </a:p>
        </p:txBody>
      </p:sp>
      <p:sp>
        <p:nvSpPr>
          <p:cNvPr id="4" name="日期占位符 1027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ayYAAPAPAABZKQAAAAAAAA=="/>
              </a:ext>
            </a:extLst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5" name="页脚占位符 1028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ayYAAAglAABZKQAAAAAAAA=="/>
              </a:ext>
            </a:extLst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endParaRPr/>
          </a:p>
        </p:txBody>
      </p:sp>
      <p:sp>
        <p:nvSpPr>
          <p:cNvPr id="6" name="灯片编号占位符 1029"/>
          <p:cNvSpPr>
            <a:spLocks noGrp="1" noChangeArrowheads="1"/>
            <a:extLst>
              <a:ext uri="smNativeData">
                <pr:smNativeData xmlns="" xmlns:pr="pr" val="SMDATA_12_9BHSWB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ayYAAHA1AABZKQAAAAAAAA=="/>
              </a:ext>
            </a:extLst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1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宋体"/>
                <a:cs typeface="Arial" pitchFamily="2" charset="0"/>
              </a:defRPr>
            </a:pPr>
            <a:fld id="{3F9F3465-2BD2-CAC2-9C27-DD977A696A88}" type="slidenum">
              <a:rPr/>
              <a:pPr marL="0" marR="0" indent="0" algn="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zh-CN" sz="1400" b="0" i="0" u="none" strike="noStrike" kern="1" spc="0" baseline="0">
                  <a:solidFill>
                    <a:schemeClr val="tx1"/>
                  </a:solidFill>
                  <a:effectLst/>
                  <a:latin typeface="Arial" pitchFamily="2" charset="0"/>
                  <a:ea typeface="宋体"/>
                  <a:cs typeface="Arial" pitchFamily="2" charset="0"/>
                </a:defRPr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4500" b="0" i="0" u="none" strike="noStrike" kern="1" spc="0" baseline="0">
          <a:solidFill>
            <a:schemeClr val="tx2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Times New Roman" pitchFamily="1" charset="0"/>
        </a:defRPr>
      </a:lvl5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32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lang="zh-CN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lang="zh-CN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宋体"/>
          <a:cs typeface="Arial" pitchFamily="2" charset="0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66790" y="5172075"/>
            <a:ext cx="3077210" cy="1686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66790" y="1202055"/>
            <a:ext cx="3077210" cy="39700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66790" y="1697355"/>
            <a:ext cx="3077210" cy="1786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pic>
        <p:nvPicPr>
          <p:cNvPr id="2" name="图片 1" descr="C:\Users\Administrator\Desktop\4W4A5370.jpg4W4A5370"/>
          <p:cNvPicPr>
            <a:picLocks noChangeAspect="1"/>
          </p:cNvPicPr>
          <p:nvPr/>
        </p:nvPicPr>
        <p:blipFill>
          <a:blip r:embed="rId2"/>
          <a:srcRect l="22810" t="16277"/>
          <a:stretch>
            <a:fillRect/>
          </a:stretch>
        </p:blipFill>
        <p:spPr>
          <a:xfrm>
            <a:off x="0" y="0"/>
            <a:ext cx="6062980" cy="6838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975" y="1202690"/>
            <a:ext cx="3030220" cy="381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电烤箱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EHA-5113A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1400" b="1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市场参考价：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988.00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批发价</a:t>
            </a:r>
            <a:r>
              <a:rPr kumimoji="0" lang="zh-CN" altLang="en-US" sz="1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345.00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功率：1300W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容积：14L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产品尺寸：402×310×220mm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包装尺寸：455×362×280mm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装箱数：1台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包装方式：彩箱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操作方式：旋钮式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14升立方体内胆，多层架设计，轻松烘焙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1300W大功率，缩短烘烤时间，效率与美味兼得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 四根加热管，上下管可独立选择，智能控温，省心省力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60分钟定时，0℃-250℃宽频灵敏控温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 炉腔健康不沾涂层，下颌式接渣盘，方便清洁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6. 防烫把手，防爆耐热玻璃门，使用更安全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7. 防滑橡胶脚垫，不留刮痕，坚固耐用</a:t>
            </a:r>
          </a:p>
        </p:txBody>
      </p:sp>
      <p:pic>
        <p:nvPicPr>
          <p:cNvPr id="6149" name="Picture 5" descr="C:\Users\Administrator\Desktop\膳魔师 中英文LOGO- Genurand07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381000"/>
            <a:ext cx="1139825" cy="554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C:\Users\Administrator\Desktop\EHA-5113A.pngEHA-5113A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047740" y="4916170"/>
            <a:ext cx="3096260" cy="206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171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00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DEF6F1"/>
        </a:dk1>
        <a:lt1>
          <a:srgbClr val="000000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D9"/>
        </a:dk1>
        <a:lt1>
          <a:srgbClr val="000000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8080"/>
        </a:dk1>
        <a:lt1>
          <a:srgbClr val="FFFFFF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800000"/>
        </a:dk1>
        <a:lt1>
          <a:srgbClr val="FFFFFF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99"/>
        </a:dk1>
        <a:lt1>
          <a:srgbClr val="FFFFFF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686B5D"/>
        </a:dk1>
        <a:lt1>
          <a:srgbClr val="FFFFFF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666699"/>
        </a:dk1>
        <a:lt1>
          <a:srgbClr val="FFFFFF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523E26"/>
        </a:dk1>
        <a:lt1>
          <a:srgbClr val="FFFFFF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00000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00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5006</TotalTime>
  <Words>89</Words>
  <Application>Microsoft Office PowerPoint</Application>
  <PresentationFormat>全屏显示(4:3)</PresentationFormat>
  <Paragraphs>21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Presentation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crzhen</dc:creator>
  <cp:lastModifiedBy>yl</cp:lastModifiedBy>
  <cp:revision>878</cp:revision>
  <dcterms:created xsi:type="dcterms:W3CDTF">2016-12-01T07:26:00Z</dcterms:created>
  <dcterms:modified xsi:type="dcterms:W3CDTF">2018-02-11T03:28:14Z</dcterms:modified>
</cp:coreProperties>
</file>